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4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5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7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45" r:id="rId20"/>
    <p:sldId id="443" r:id="rId21"/>
    <p:sldId id="451" r:id="rId22"/>
    <p:sldId id="446" r:id="rId23"/>
    <p:sldId id="420" r:id="rId24"/>
    <p:sldId id="450" r:id="rId25"/>
    <p:sldId id="486" r:id="rId26"/>
    <p:sldId id="487" r:id="rId27"/>
    <p:sldId id="442" r:id="rId28"/>
    <p:sldId id="488" r:id="rId29"/>
    <p:sldId id="489" r:id="rId30"/>
    <p:sldId id="444" r:id="rId31"/>
    <p:sldId id="490" r:id="rId32"/>
    <p:sldId id="452" r:id="rId33"/>
    <p:sldId id="448" r:id="rId34"/>
    <p:sldId id="493" r:id="rId35"/>
    <p:sldId id="492" r:id="rId36"/>
    <p:sldId id="491" r:id="rId37"/>
    <p:sldId id="453" r:id="rId38"/>
    <p:sldId id="494" r:id="rId39"/>
    <p:sldId id="495" r:id="rId40"/>
    <p:sldId id="496" r:id="rId41"/>
    <p:sldId id="482" r:id="rId42"/>
    <p:sldId id="422" r:id="rId43"/>
    <p:sldId id="423" r:id="rId44"/>
    <p:sldId id="483" r:id="rId45"/>
    <p:sldId id="485" r:id="rId46"/>
    <p:sldId id="476" r:id="rId47"/>
    <p:sldId id="477" r:id="rId48"/>
    <p:sldId id="478" r:id="rId49"/>
    <p:sldId id="480" r:id="rId50"/>
    <p:sldId id="479" r:id="rId51"/>
    <p:sldId id="404" r:id="rId52"/>
    <p:sldId id="402" r:id="rId53"/>
    <p:sldId id="481" r:id="rId54"/>
    <p:sldId id="259" r:id="rId55"/>
    <p:sldId id="260" r:id="rId5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0"/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6" autoAdjust="0"/>
    <p:restoredTop sz="94698"/>
  </p:normalViewPr>
  <p:slideViewPr>
    <p:cSldViewPr snapToGrid="0">
      <p:cViewPr>
        <p:scale>
          <a:sx n="108" d="100"/>
          <a:sy n="108" d="100"/>
        </p:scale>
        <p:origin x="1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Foglio1!$W$53:$W$62</c:f>
              <c:numCache>
                <c:formatCode>General</c:formatCode>
                <c:ptCount val="10"/>
                <c:pt idx="0">
                  <c:v>1</c:v>
                </c:pt>
                <c:pt idx="1">
                  <c:v>11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11</c:v>
                </c:pt>
                <c:pt idx="6">
                  <c:v>0</c:v>
                </c:pt>
                <c:pt idx="7">
                  <c:v>11</c:v>
                </c:pt>
                <c:pt idx="8">
                  <c:v>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B548-ADE8-906CFD31C79D}"/>
            </c:ext>
          </c:extLst>
        </c:ser>
        <c:ser>
          <c:idx val="1"/>
          <c:order val="1"/>
          <c:tx>
            <c:strRef>
              <c:f>Foglio1!$X$52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Foglio1!$X$53:$X$62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8-B548-ADE8-906CFD31C79D}"/>
            </c:ext>
          </c:extLst>
        </c:ser>
        <c:ser>
          <c:idx val="2"/>
          <c:order val="2"/>
          <c:tx>
            <c:strRef>
              <c:f>Foglio1!$Y$52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Foglio1!$Y$53:$Y$62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8-B548-ADE8-906CFD31C79D}"/>
            </c:ext>
          </c:extLst>
        </c:ser>
        <c:ser>
          <c:idx val="3"/>
          <c:order val="3"/>
          <c:tx>
            <c:strRef>
              <c:f>Foglio1!$Z$52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Foglio1!$Z$53:$Z$62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68-B548-ADE8-906CFD31C79D}"/>
            </c:ext>
          </c:extLst>
        </c:ser>
        <c:ser>
          <c:idx val="4"/>
          <c:order val="4"/>
          <c:tx>
            <c:strRef>
              <c:f>Foglio1!$AA$52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Foglio1!$V$53:$V$62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Foglio1!$AA$53:$AA$62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11</c:v>
                </c:pt>
                <c:pt idx="5">
                  <c:v>0</c:v>
                </c:pt>
                <c:pt idx="6">
                  <c:v>11</c:v>
                </c:pt>
                <c:pt idx="7">
                  <c:v>0</c:v>
                </c:pt>
                <c:pt idx="8">
                  <c:v>11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8-B548-ADE8-906CFD31C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3904720"/>
        <c:axId val="1933907024"/>
      </c:barChart>
      <c:catAx>
        <c:axId val="193390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7024"/>
        <c:crosses val="autoZero"/>
        <c:auto val="1"/>
        <c:lblAlgn val="ctr"/>
        <c:lblOffset val="100"/>
        <c:noMultiLvlLbl val="0"/>
      </c:catAx>
      <c:valAx>
        <c:axId val="193390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390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10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0-B243-A899-E3A4F9F3BD44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B243-A899-E3A4F9F3BD44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90-B243-A899-E3A4F9F3BD44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90-B243-A899-E3A4F9F3BD44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0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90-B243-A899-E3A4F9F3B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6421536"/>
        <c:axId val="1836423184"/>
      </c:barChart>
      <c:catAx>
        <c:axId val="183642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3184"/>
        <c:crosses val="autoZero"/>
        <c:auto val="1"/>
        <c:lblAlgn val="ctr"/>
        <c:lblOffset val="100"/>
        <c:noMultiLvlLbl val="0"/>
      </c:catAx>
      <c:valAx>
        <c:axId val="18364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364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Foglio1!$S$14:$S$23</c:f>
              <c:numCache>
                <c:formatCode>General</c:formatCode>
                <c:ptCount val="10"/>
                <c:pt idx="0">
                  <c:v>1</c:v>
                </c:pt>
                <c:pt idx="1">
                  <c:v>12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13</c:v>
                </c:pt>
                <c:pt idx="8">
                  <c:v>0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4-264E-B589-F012250DFCA0}"/>
            </c:ext>
          </c:extLst>
        </c:ser>
        <c:ser>
          <c:idx val="1"/>
          <c:order val="1"/>
          <c:tx>
            <c:strRef>
              <c:f>Foglio1!$T$13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Foglio1!$T$14:$T$23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4-264E-B589-F012250DFCA0}"/>
            </c:ext>
          </c:extLst>
        </c:ser>
        <c:ser>
          <c:idx val="2"/>
          <c:order val="2"/>
          <c:tx>
            <c:strRef>
              <c:f>Foglio1!$U$13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Foglio1!$U$14:$U$23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84-264E-B589-F012250DFCA0}"/>
            </c:ext>
          </c:extLst>
        </c:ser>
        <c:ser>
          <c:idx val="3"/>
          <c:order val="3"/>
          <c:tx>
            <c:strRef>
              <c:f>Foglio1!$V$13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Foglio1!$V$14:$V$23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84-264E-B589-F012250DFCA0}"/>
            </c:ext>
          </c:extLst>
        </c:ser>
        <c:ser>
          <c:idx val="4"/>
          <c:order val="4"/>
          <c:tx>
            <c:strRef>
              <c:f>Foglio1!$W$13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Foglio1!$R$14:$R$23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13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  <c:pt idx="6">
                  <c:v>9</c:v>
                </c:pt>
                <c:pt idx="7">
                  <c:v>0</c:v>
                </c:pt>
                <c:pt idx="8">
                  <c:v>7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4-264E-B589-F012250D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643904"/>
        <c:axId val="1906921664"/>
      </c:barChart>
      <c:catAx>
        <c:axId val="19186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6921664"/>
        <c:crosses val="autoZero"/>
        <c:auto val="1"/>
        <c:lblAlgn val="ctr"/>
        <c:lblOffset val="100"/>
        <c:noMultiLvlLbl val="0"/>
      </c:catAx>
      <c:valAx>
        <c:axId val="1906921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64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Foglio1!$M$51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Foglio1!$M$52:$M$61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7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8-EE4B-856E-1118DB3507BA}"/>
            </c:ext>
          </c:extLst>
        </c:ser>
        <c:ser>
          <c:idx val="1"/>
          <c:order val="1"/>
          <c:tx>
            <c:strRef>
              <c:f>Foglio1!$N$51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Foglio1!$N$52:$N$61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08-EE4B-856E-1118DB3507BA}"/>
            </c:ext>
          </c:extLst>
        </c:ser>
        <c:ser>
          <c:idx val="2"/>
          <c:order val="2"/>
          <c:tx>
            <c:strRef>
              <c:f>Foglio1!$O$51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Foglio1!$O$52:$O$61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08-EE4B-856E-1118DB3507BA}"/>
            </c:ext>
          </c:extLst>
        </c:ser>
        <c:ser>
          <c:idx val="3"/>
          <c:order val="3"/>
          <c:tx>
            <c:strRef>
              <c:f>Foglio1!$P$51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Foglio1!$P$52:$P$61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08-EE4B-856E-1118DB3507BA}"/>
            </c:ext>
          </c:extLst>
        </c:ser>
        <c:ser>
          <c:idx val="4"/>
          <c:order val="4"/>
          <c:tx>
            <c:strRef>
              <c:f>Foglio1!$Q$51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Foglio1!$L$52:$L$61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Foglio1!$Q$52:$Q$61</c:f>
              <c:numCache>
                <c:formatCode>General</c:formatCode>
                <c:ptCount val="10"/>
                <c:pt idx="0">
                  <c:v>4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08-EE4B-856E-1118DB35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9276576"/>
        <c:axId val="1919235168"/>
      </c:barChart>
      <c:catAx>
        <c:axId val="19192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35168"/>
        <c:crosses val="autoZero"/>
        <c:auto val="1"/>
        <c:lblAlgn val="ctr"/>
        <c:lblOffset val="100"/>
        <c:noMultiLvlLbl val="0"/>
      </c:catAx>
      <c:valAx>
        <c:axId val="19192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92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79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494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27/05/21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095985F4-753B-9542-A67A-C80B7076AD59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/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7D95E308-5156-5D44-94D6-BCE2F9942921}"/>
              </a:ext>
            </a:extLst>
          </p:cNvPr>
          <p:cNvGraphicFramePr>
            <a:graphicFrameLocks/>
          </p:cNvGraphicFramePr>
          <p:nvPr/>
        </p:nvGraphicFramePr>
        <p:xfrm>
          <a:off x="4275089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C7503F74-8B70-D045-A0BC-030BD27039C7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1B145FED-7C41-4D49-A4D1-35A011D0A4D0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AFDB67-C983-CE4E-9C9C-FD76804916B9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1761A5-CC52-394B-BCA7-68FBF5E5F602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218552-7AFF-2D47-B219-50CE6F85318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9C0774-6074-2941-987A-FB96DB80BFD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F38A45C-3502-CD40-8ED9-C034A0981A0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  <a:highlight>
                  <a:srgbClr val="FFFF00"/>
                </a:highlight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037FEB3-9229-9441-9C2B-46322EAC0C9A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7BEC7A-0E2A-3146-A1C2-FBD1FB80AA5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8F20131-51FC-B34F-B32B-0F4B76ECF15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47DA7D-E944-6C45-A5CD-FC83C159DC3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29CF10F-F6FF-0C4F-8B28-B9929A5C0AB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434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91,67%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920B4793-DA9A-2747-9639-3FE7E922D9BC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3075A7B-6B12-1442-8EB9-DDEA4F52E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69F95292-4564-D644-9239-A6ADD34C0EEE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0A79834-27BD-3E45-BBD3-93F7B98FD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4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5EED6605-A1C8-B44F-A698-AE39D8F6B8C0}"/>
              </a:ext>
            </a:extLst>
          </p:cNvPr>
          <p:cNvGrpSpPr/>
          <p:nvPr/>
        </p:nvGrpSpPr>
        <p:grpSpPr>
          <a:xfrm>
            <a:off x="6018634" y="231490"/>
            <a:ext cx="2680540" cy="514711"/>
            <a:chOff x="6018634" y="231490"/>
            <a:chExt cx="2680540" cy="51471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13FDC563-F748-F54F-B3A1-6AD120298081}"/>
                </a:ext>
              </a:extLst>
            </p:cNvPr>
            <p:cNvSpPr/>
            <p:nvPr/>
          </p:nvSpPr>
          <p:spPr>
            <a:xfrm>
              <a:off x="6018634" y="231490"/>
              <a:ext cx="2680540" cy="514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2E66C06-2B15-0147-9427-9D1C08DA7578}"/>
                </a:ext>
              </a:extLst>
            </p:cNvPr>
            <p:cNvGrpSpPr/>
            <p:nvPr/>
          </p:nvGrpSpPr>
          <p:grpSpPr>
            <a:xfrm>
              <a:off x="6131769" y="260179"/>
              <a:ext cx="2454270" cy="393611"/>
              <a:chOff x="3385806" y="2152538"/>
              <a:chExt cx="2454270" cy="393611"/>
            </a:xfrm>
            <a:noFill/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A61898FF-3C48-5245-A67A-0102D77CCDDE}"/>
                  </a:ext>
                </a:extLst>
              </p:cNvPr>
              <p:cNvGrpSpPr/>
              <p:nvPr/>
            </p:nvGrpSpPr>
            <p:grpSpPr>
              <a:xfrm>
                <a:off x="3385806" y="2330705"/>
                <a:ext cx="2454270" cy="215444"/>
                <a:chOff x="3385806" y="2330705"/>
                <a:chExt cx="2454270" cy="215444"/>
              </a:xfrm>
              <a:grpFill/>
            </p:grpSpPr>
            <p:grpSp>
              <p:nvGrpSpPr>
                <p:cNvPr id="29" name="Gruppo 28">
                  <a:extLst>
                    <a:ext uri="{FF2B5EF4-FFF2-40B4-BE49-F238E27FC236}">
                      <a16:creationId xmlns:a16="http://schemas.microsoft.com/office/drawing/2014/main" id="{252BE6A3-616F-D04D-A2D5-ABEB0CF24E13}"/>
                    </a:ext>
                  </a:extLst>
                </p:cNvPr>
                <p:cNvGrpSpPr/>
                <p:nvPr/>
              </p:nvGrpSpPr>
              <p:grpSpPr>
                <a:xfrm>
                  <a:off x="3953462" y="2357570"/>
                  <a:ext cx="1237076" cy="158179"/>
                  <a:chOff x="3665894" y="2349665"/>
                  <a:chExt cx="1237076" cy="158179"/>
                </a:xfrm>
                <a:grpFill/>
              </p:grpSpPr>
              <p:sp>
                <p:nvSpPr>
                  <p:cNvPr id="32" name="Ovale 31">
                    <a:extLst>
                      <a:ext uri="{FF2B5EF4-FFF2-40B4-BE49-F238E27FC236}">
                        <a16:creationId xmlns:a16="http://schemas.microsoft.com/office/drawing/2014/main" id="{FDDEDCB3-3430-7344-BDDF-74D69B6C5CFD}"/>
                      </a:ext>
                    </a:extLst>
                  </p:cNvPr>
                  <p:cNvSpPr/>
                  <p:nvPr/>
                </p:nvSpPr>
                <p:spPr>
                  <a:xfrm>
                    <a:off x="3665894" y="2360077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3" name="Ovale 32">
                    <a:extLst>
                      <a:ext uri="{FF2B5EF4-FFF2-40B4-BE49-F238E27FC236}">
                        <a16:creationId xmlns:a16="http://schemas.microsoft.com/office/drawing/2014/main" id="{45D53F9B-4DE5-714B-8988-0581E75AEF22}"/>
                      </a:ext>
                    </a:extLst>
                  </p:cNvPr>
                  <p:cNvSpPr/>
                  <p:nvPr/>
                </p:nvSpPr>
                <p:spPr>
                  <a:xfrm>
                    <a:off x="3939163" y="2363844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4" name="Ovale 33">
                    <a:extLst>
                      <a:ext uri="{FF2B5EF4-FFF2-40B4-BE49-F238E27FC236}">
                        <a16:creationId xmlns:a16="http://schemas.microsoft.com/office/drawing/2014/main" id="{104FA547-7BB0-BF44-83FA-B2B4A28A2F5C}"/>
                      </a:ext>
                    </a:extLst>
                  </p:cNvPr>
                  <p:cNvSpPr/>
                  <p:nvPr/>
                </p:nvSpPr>
                <p:spPr>
                  <a:xfrm>
                    <a:off x="4212432" y="2360077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7" name="Ovale 36">
                    <a:extLst>
                      <a:ext uri="{FF2B5EF4-FFF2-40B4-BE49-F238E27FC236}">
                        <a16:creationId xmlns:a16="http://schemas.microsoft.com/office/drawing/2014/main" id="{70E30ABB-9F4F-F249-BECE-790F58C85DF4}"/>
                      </a:ext>
                    </a:extLst>
                  </p:cNvPr>
                  <p:cNvSpPr/>
                  <p:nvPr/>
                </p:nvSpPr>
                <p:spPr>
                  <a:xfrm>
                    <a:off x="4485701" y="2351976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8" name="Ovale 37">
                    <a:extLst>
                      <a:ext uri="{FF2B5EF4-FFF2-40B4-BE49-F238E27FC236}">
                        <a16:creationId xmlns:a16="http://schemas.microsoft.com/office/drawing/2014/main" id="{1D7D5134-D199-4C4D-BD8D-D37221F06053}"/>
                      </a:ext>
                    </a:extLst>
                  </p:cNvPr>
                  <p:cNvSpPr/>
                  <p:nvPr/>
                </p:nvSpPr>
                <p:spPr>
                  <a:xfrm>
                    <a:off x="4758970" y="234966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61317ACA-C3B1-5E40-B63B-BE7462E10702}"/>
                    </a:ext>
                  </a:extLst>
                </p:cNvPr>
                <p:cNvSpPr txBox="1"/>
                <p:nvPr/>
              </p:nvSpPr>
              <p:spPr>
                <a:xfrm>
                  <a:off x="3385806" y="2330705"/>
                  <a:ext cx="553357" cy="21544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dirty="0"/>
                    <a:t>Per nulla</a:t>
                  </a:r>
                </a:p>
              </p:txBody>
            </p:sp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C66B534A-2E22-DA48-9DB4-121F5D890197}"/>
                    </a:ext>
                  </a:extLst>
                </p:cNvPr>
                <p:cNvSpPr txBox="1"/>
                <p:nvPr/>
              </p:nvSpPr>
              <p:spPr>
                <a:xfrm>
                  <a:off x="5190538" y="2330705"/>
                  <a:ext cx="649538" cy="21544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800" dirty="0"/>
                    <a:t>Moltissimo</a:t>
                  </a:r>
                </a:p>
              </p:txBody>
            </p:sp>
          </p:grp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B2CA26A1-F8E7-744A-90AF-869F206DC211}"/>
                  </a:ext>
                </a:extLst>
              </p:cNvPr>
              <p:cNvSpPr txBox="1"/>
              <p:nvPr/>
            </p:nvSpPr>
            <p:spPr>
              <a:xfrm>
                <a:off x="3909990" y="2152538"/>
                <a:ext cx="133882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1          2          3          4          5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Rettangolo 22">
            <a:extLst>
              <a:ext uri="{FF2B5EF4-FFF2-40B4-BE49-F238E27FC236}">
                <a16:creationId xmlns:a16="http://schemas.microsoft.com/office/drawing/2014/main" id="{69F95292-4564-D644-9239-A6ADD34C0EEE}"/>
              </a:ext>
            </a:extLst>
          </p:cNvPr>
          <p:cNvSpPr/>
          <p:nvPr/>
        </p:nvSpPr>
        <p:spPr>
          <a:xfrm>
            <a:off x="802064" y="5520400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di scuola primaria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0A79834-27BD-3E45-BBD3-93F7B98FD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678062" y="1465212"/>
            <a:ext cx="4213983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408990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24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826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19384" y="4541156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38044" y="1372277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SUS e ai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288522" y="4079491"/>
            <a:ext cx="392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seguito ai colloqui e hai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2643C-27E4-0C47-865F-71BCF6F03B61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5D81A-6B31-D645-B604-73BCA83E9A08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Sillable Game </a:t>
            </a:r>
          </a:p>
        </p:txBody>
      </p:sp>
    </p:spTree>
    <p:extLst>
      <p:ext uri="{BB962C8B-B14F-4D97-AF65-F5344CB8AC3E}">
        <p14:creationId xmlns:p14="http://schemas.microsoft.com/office/powerpoint/2010/main" val="184008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7" y="4271660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Allenamnento 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all’identificazione dis tudenti DSA</a:t>
            </a:r>
          </a:p>
        </p:txBody>
      </p:sp>
    </p:spTree>
    <p:extLst>
      <p:ext uri="{BB962C8B-B14F-4D97-AF65-F5344CB8AC3E}">
        <p14:creationId xmlns:p14="http://schemas.microsoft.com/office/powerpoint/2010/main" val="178259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4017</Words>
  <Application>Microsoft Macintosh PowerPoint</Application>
  <PresentationFormat>Presentazione su schermo (4:3)</PresentationFormat>
  <Paragraphs>626</Paragraphs>
  <Slides>54</Slides>
  <Notes>31</Notes>
  <HiddenSlides>9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Analisi dei dati (Gradimento)</vt:lpstr>
      <vt:lpstr>Syllable Game Questionario SUS per Docenti</vt:lpstr>
      <vt:lpstr>Number Game Questionario SUS per Docenti</vt:lpstr>
      <vt:lpstr>Number Game Questionario SUS per Docenti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84</cp:revision>
  <dcterms:created xsi:type="dcterms:W3CDTF">2021-05-10T14:21:25Z</dcterms:created>
  <dcterms:modified xsi:type="dcterms:W3CDTF">2021-05-27T12:28:25Z</dcterms:modified>
</cp:coreProperties>
</file>